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0"/>
  </p:notesMasterIdLst>
  <p:sldIdLst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 autoAdjust="0"/>
    <p:restoredTop sz="87139" autoAdjust="0"/>
  </p:normalViewPr>
  <p:slideViewPr>
    <p:cSldViewPr snapToGrid="0" showGuides="1">
      <p:cViewPr varScale="1">
        <p:scale>
          <a:sx n="72" d="100"/>
          <a:sy n="72" d="100"/>
        </p:scale>
        <p:origin x="125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8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- Celebrated annually on August 15 as a public holiday.</a:t>
            </a:r>
          </a:p>
          <a:p>
            <a:r>
              <a:rPr dirty="0"/>
              <a:t>- Commemorates India's independence from the United Kingdom on August 15, 1947.</a:t>
            </a:r>
          </a:p>
          <a:p>
            <a:r>
              <a:rPr dirty="0"/>
              <a:t>- The Indian Independence Act 1947 transferred legislative sovereignty to the Indian Constituent Assembly.</a:t>
            </a:r>
          </a:p>
          <a:p>
            <a:r>
              <a:rPr dirty="0"/>
              <a:t>- Independence was achieved through a largely non-violent movement led by Mahatma Gandhi.</a:t>
            </a:r>
          </a:p>
          <a:p>
            <a:r>
              <a:rPr dirty="0"/>
              <a:t>- Coincided with the partition of British India into the Dominions of India and Pakistan, accompanied by violent riots.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India's Independence Day: A National Celebration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938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/>
          </a:p>
          <a:p>
            <a:r>
              <a:t>- The Indian Independence Movement began due to growing dissatisfaction with British rule (British Raj).</a:t>
            </a:r>
          </a:p>
          <a:p>
            <a:r>
              <a:t>- Key grievances included denial of political rights, severe economic hardship, high taxes on farmers, and decline of local industries.</a:t>
            </a:r>
          </a:p>
          <a:p>
            <a:r>
              <a:t>- Exposure to modern political and philosophical ideas encouraged Indians to question colonial authority.</a:t>
            </a:r>
          </a:p>
          <a:p>
            <a:r>
              <a:t>- Reformers and early leaders inspired a sense of national pride and demanded greater rights and self-governance.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Roots of India's Freedom Movement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938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/>
          </a:p>
          <a:p>
            <a:r>
              <a:t>- On August 15, 1947, Jawaharlal Nehru, the first Prime Minister, raised the Indian national flag at the Red Fort in Delhi.</a:t>
            </a:r>
          </a:p>
          <a:p>
            <a:r>
              <a:t>- Each subsequent Independence Day, the incumbent Prime Minister customarily raises the flag and addresses the nation from the Red Fort.</a:t>
            </a:r>
          </a:p>
          <a:p>
            <a:r>
              <a:t>- The event is broadcast nationwide by Doordarshan, often starting with Ustad Bismillah Khan's shehnai music.</a:t>
            </a:r>
          </a:p>
          <a:p>
            <a:r>
              <a:t>- Observed throughout India with flag-hoisting ceremonies, parades, cultural events, flying kites, and wearing the tricolor.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Traditional Celebrations and Observances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938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538937" y="1691640"/>
            <a:ext cx="5756869" cy="4061618"/>
          </a:xfrm>
        </p:spPr>
        <p:txBody>
          <a:bodyPr>
            <a:normAutofit fontScale="77500" lnSpcReduction="20000"/>
          </a:bodyPr>
          <a:lstStyle/>
          <a:p>
            <a:endParaRPr dirty="0"/>
          </a:p>
          <a:p>
            <a:r>
              <a:rPr dirty="0"/>
              <a:t>- Prime Minister Narendra Modi addressed the nation from the Red Fort, speaking about India's achievements.</a:t>
            </a:r>
          </a:p>
          <a:p>
            <a:r>
              <a:rPr dirty="0"/>
              <a:t>- Announced new GST reforms by Diwali to reduce tax on daily-use items.</a:t>
            </a:r>
          </a:p>
          <a:p>
            <a:r>
              <a:rPr dirty="0"/>
              <a:t>- Highlighted India’s success during Operation </a:t>
            </a:r>
            <a:r>
              <a:rPr dirty="0" err="1"/>
              <a:t>Sindoor</a:t>
            </a:r>
            <a:r>
              <a:rPr dirty="0"/>
              <a:t> and launched Mission Sudarshan Chakra for national security.</a:t>
            </a:r>
          </a:p>
          <a:p>
            <a:r>
              <a:rPr dirty="0"/>
              <a:t>- Delivered the longest ever Independence Day speech by any Prime Minister, lasting 103 minutes.</a:t>
            </a:r>
          </a:p>
          <a:p>
            <a:r>
              <a:rPr dirty="0"/>
              <a:t>- Gave a stern warning to Pakistan and launched the Pradhan Mantri Viksit Bharat </a:t>
            </a:r>
            <a:r>
              <a:rPr dirty="0" err="1"/>
              <a:t>Rojgaar</a:t>
            </a:r>
            <a:r>
              <a:rPr dirty="0"/>
              <a:t> </a:t>
            </a:r>
            <a:r>
              <a:rPr dirty="0" err="1"/>
              <a:t>Yo</a:t>
            </a:r>
            <a:r>
              <a:rPr dirty="0"/>
              <a:t> scheme.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Highlights from India's 79th Independence Day (2025)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7938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/>
          </a:p>
          <a:p>
            <a:r>
              <a:t>- India is one of the world's oldest civilizations, boasting a kaleidoscopic variety and rich cultural heritage.</a:t>
            </a:r>
          </a:p>
          <a:p>
            <a:r>
              <a:t>- Since Independence, the nation has achieved all-round socio-economic progress.</a:t>
            </a:r>
          </a:p>
          <a:p>
            <a:r>
              <a:t>- As the 7th largest country, India possesses a distinct geographical entity, bordered by the Himalayas and extending into the Indian Ocean.</a:t>
            </a:r>
          </a:p>
          <a:p>
            <a:r>
              <a:t>- Gallantry Awards and Police Medals are conferred on soldiers and policemen for bravery on Independence Day.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India: An Enduring Civilization and Modern Progress</a:t>
            </a:r>
          </a:p>
        </p:txBody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9388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430</Words>
  <Application>Microsoft Office PowerPoint</Application>
  <PresentationFormat>Widescreen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Bahnschrift Light</vt:lpstr>
      <vt:lpstr>Bahnschrift SemiBold Condensed</vt:lpstr>
      <vt:lpstr>Calibri</vt:lpstr>
      <vt:lpstr>Bracket Showcase</vt:lpstr>
      <vt:lpstr>India's Independence Day: A National Celebration</vt:lpstr>
      <vt:lpstr>The Roots of India's Freedom Movement</vt:lpstr>
      <vt:lpstr>Traditional Celebrations and Observances</vt:lpstr>
      <vt:lpstr>Highlights from India's 79th Independence Day (2025)</vt:lpstr>
      <vt:lpstr>India: An Enduring Civilization and Modern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Navya gupta21</cp:lastModifiedBy>
  <cp:revision>3</cp:revision>
  <dcterms:created xsi:type="dcterms:W3CDTF">2022-07-14T16:01:15Z</dcterms:created>
  <dcterms:modified xsi:type="dcterms:W3CDTF">2025-12-18T07:53:08Z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